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2" r:id="rId5"/>
    <p:sldId id="263" r:id="rId6"/>
    <p:sldId id="261" r:id="rId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795" autoAdjust="0"/>
    <p:restoredTop sz="94660"/>
  </p:normalViewPr>
  <p:slideViewPr>
    <p:cSldViewPr>
      <p:cViewPr varScale="1">
        <p:scale>
          <a:sx n="96" d="100"/>
          <a:sy n="96" d="100"/>
        </p:scale>
        <p:origin x="-114" y="-5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pPr/>
              <a:t>2014-08-07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11560" y="2060848"/>
            <a:ext cx="7772400" cy="1470025"/>
          </a:xfrm>
        </p:spPr>
        <p:txBody>
          <a:bodyPr>
            <a:normAutofit/>
          </a:bodyPr>
          <a:lstStyle/>
          <a:p>
            <a:r>
              <a:rPr lang="en-US" altLang="ko-KR" sz="5400" dirty="0" smtClean="0"/>
              <a:t>8.14 </a:t>
            </a:r>
            <a:r>
              <a:rPr lang="en-US" altLang="ko-KR" sz="5400" b="1" dirty="0" smtClean="0"/>
              <a:t>Poly </a:t>
            </a:r>
            <a:endParaRPr lang="ko-KR" altLang="en-US" sz="5400" dirty="0"/>
          </a:p>
        </p:txBody>
      </p:sp>
      <p:sp>
        <p:nvSpPr>
          <p:cNvPr id="3" name="직사각형 2"/>
          <p:cNvSpPr/>
          <p:nvPr/>
        </p:nvSpPr>
        <p:spPr>
          <a:xfrm>
            <a:off x="6372200" y="3356992"/>
            <a:ext cx="16722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smtClean="0"/>
              <a:t>(</a:t>
            </a:r>
            <a:r>
              <a:rPr lang="ko-KR" altLang="en-US" sz="2400" dirty="0" smtClean="0"/>
              <a:t>난이도</a:t>
            </a:r>
            <a:r>
              <a:rPr lang="en-US" altLang="ko-KR" sz="2400" dirty="0" smtClean="0"/>
              <a:t>:</a:t>
            </a:r>
            <a:r>
              <a:rPr lang="ko-KR" altLang="en-US" sz="2400" dirty="0" smtClean="0"/>
              <a:t>중</a:t>
            </a:r>
            <a:r>
              <a:rPr lang="en-US" altLang="ko-KR" sz="2400" dirty="0" smtClean="0"/>
              <a:t>)</a:t>
            </a:r>
            <a:endParaRPr lang="ko-KR" altLang="en-US" sz="2400" dirty="0"/>
          </a:p>
        </p:txBody>
      </p:sp>
      <p:sp>
        <p:nvSpPr>
          <p:cNvPr id="4" name="직사각형 3"/>
          <p:cNvSpPr/>
          <p:nvPr/>
        </p:nvSpPr>
        <p:spPr>
          <a:xfrm>
            <a:off x="7236296" y="5589240"/>
            <a:ext cx="11079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smtClean="0"/>
              <a:t>조창우</a:t>
            </a:r>
            <a:endParaRPr lang="ko-KR" alt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29454" t="33442" r="13064" b="11848"/>
          <a:stretch>
            <a:fillRect/>
          </a:stretch>
        </p:blipFill>
        <p:spPr bwMode="auto">
          <a:xfrm>
            <a:off x="0" y="332656"/>
            <a:ext cx="9144000" cy="5425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3457972" y="3553966"/>
            <a:ext cx="57740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dirty="0" smtClean="0">
                <a:solidFill>
                  <a:srgbClr val="FF0000"/>
                </a:solidFill>
              </a:rPr>
              <a:t>x</a:t>
            </a:r>
            <a:endParaRPr lang="ko-KR" altLang="en-US" sz="6600" dirty="0">
              <a:solidFill>
                <a:srgbClr val="FF000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24558" y="3596258"/>
            <a:ext cx="69121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altLang="ko-KR" sz="6600" dirty="0" smtClean="0">
                <a:solidFill>
                  <a:srgbClr val="FF0000"/>
                </a:solidFill>
              </a:rPr>
              <a:t>o</a:t>
            </a:r>
            <a:endParaRPr lang="ko-KR" altLang="en-US" sz="6600" dirty="0">
              <a:solidFill>
                <a:srgbClr val="FF0000"/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991772" y="3549332"/>
            <a:ext cx="57740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ko-KR" sz="6600" dirty="0" smtClean="0">
                <a:solidFill>
                  <a:srgbClr val="FF0000"/>
                </a:solidFill>
              </a:rPr>
              <a:t>x</a:t>
            </a:r>
            <a:endParaRPr lang="ko-KR" altLang="en-US" sz="66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29768" t="26858" r="11936" b="15448"/>
          <a:stretch>
            <a:fillRect/>
          </a:stretch>
        </p:blipFill>
        <p:spPr bwMode="auto">
          <a:xfrm>
            <a:off x="28426" y="476672"/>
            <a:ext cx="9058424" cy="5589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chocwjc\Desktop\IMG_20140807_150126.jpg"/>
          <p:cNvPicPr>
            <a:picLocks noChangeAspect="1" noChangeArrowheads="1"/>
          </p:cNvPicPr>
          <p:nvPr/>
        </p:nvPicPr>
        <p:blipFill>
          <a:blip r:embed="rId2" cstate="print"/>
          <a:srcRect l="11431" t="34390" r="70149" b="61359"/>
          <a:stretch>
            <a:fillRect/>
          </a:stretch>
        </p:blipFill>
        <p:spPr bwMode="auto">
          <a:xfrm>
            <a:off x="467544" y="908720"/>
            <a:ext cx="2376264" cy="731157"/>
          </a:xfrm>
          <a:prstGeom prst="rect">
            <a:avLst/>
          </a:prstGeom>
          <a:noFill/>
        </p:spPr>
      </p:pic>
      <p:pic>
        <p:nvPicPr>
          <p:cNvPr id="4" name="Picture 2" descr="C:\Users\chocwjc\Desktop\IMG_20140807_150126.jpg"/>
          <p:cNvPicPr>
            <a:picLocks noChangeAspect="1" noChangeArrowheads="1"/>
          </p:cNvPicPr>
          <p:nvPr/>
        </p:nvPicPr>
        <p:blipFill>
          <a:blip r:embed="rId2" cstate="print"/>
          <a:srcRect l="8270" t="62007" r="15179" b="34375"/>
          <a:stretch>
            <a:fillRect/>
          </a:stretch>
        </p:blipFill>
        <p:spPr bwMode="auto">
          <a:xfrm>
            <a:off x="179512" y="4149080"/>
            <a:ext cx="8640960" cy="544487"/>
          </a:xfrm>
          <a:prstGeom prst="rect">
            <a:avLst/>
          </a:prstGeom>
          <a:noFill/>
        </p:spPr>
      </p:pic>
      <p:sp>
        <p:nvSpPr>
          <p:cNvPr id="6" name="오른쪽 화살표 5"/>
          <p:cNvSpPr/>
          <p:nvPr/>
        </p:nvSpPr>
        <p:spPr>
          <a:xfrm>
            <a:off x="755576" y="3645024"/>
            <a:ext cx="576064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475656" y="3573016"/>
            <a:ext cx="32468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초기값 </a:t>
            </a:r>
            <a:r>
              <a:rPr lang="en-US" altLang="ko-KR" dirty="0" smtClean="0"/>
              <a:t>: Poly( n, 0 ) // first=0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95536" y="1772816"/>
            <a:ext cx="71287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first = </a:t>
            </a:r>
            <a:r>
              <a:rPr lang="ko-KR" altLang="en-US" dirty="0" smtClean="0"/>
              <a:t>첫 번째 줄에 정사각형의 수</a:t>
            </a:r>
            <a:endParaRPr lang="en-US" altLang="ko-KR" dirty="0" smtClean="0"/>
          </a:p>
          <a:p>
            <a:r>
              <a:rPr lang="en-US" altLang="ko-KR" dirty="0" smtClean="0"/>
              <a:t>N = </a:t>
            </a:r>
            <a:r>
              <a:rPr lang="ko-KR" altLang="en-US" dirty="0" smtClean="0"/>
              <a:t>전체 정사각형 수</a:t>
            </a:r>
            <a:endParaRPr lang="en-US" altLang="ko-KR" dirty="0" smtClean="0"/>
          </a:p>
          <a:p>
            <a:r>
              <a:rPr lang="en-US" altLang="ko-KR" dirty="0" smtClean="0"/>
              <a:t>Poly( , ) = </a:t>
            </a:r>
            <a:r>
              <a:rPr lang="ko-KR" altLang="en-US" dirty="0" smtClean="0"/>
              <a:t>첫 줄에 </a:t>
            </a:r>
            <a:r>
              <a:rPr lang="en-US" altLang="ko-KR" dirty="0" smtClean="0"/>
              <a:t>first</a:t>
            </a:r>
            <a:r>
              <a:rPr lang="ko-KR" altLang="en-US" dirty="0" smtClean="0"/>
              <a:t>개의 정사각형이 들어가는 </a:t>
            </a:r>
            <a:r>
              <a:rPr lang="ko-KR" altLang="en-US" dirty="0" err="1" smtClean="0"/>
              <a:t>폴리오미노의</a:t>
            </a:r>
            <a:r>
              <a:rPr lang="ko-KR" altLang="en-US" dirty="0" smtClean="0"/>
              <a:t> 수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chocwjc\Desktop\IMG_20140807_150143.jpg"/>
          <p:cNvPicPr>
            <a:picLocks noChangeAspect="1" noChangeArrowheads="1"/>
          </p:cNvPicPr>
          <p:nvPr/>
        </p:nvPicPr>
        <p:blipFill>
          <a:blip r:embed="rId2" cstate="print"/>
          <a:srcRect l="8669" t="74588" r="20739" b="17900"/>
          <a:stretch>
            <a:fillRect/>
          </a:stretch>
        </p:blipFill>
        <p:spPr bwMode="auto">
          <a:xfrm>
            <a:off x="1835696" y="5733256"/>
            <a:ext cx="5184576" cy="720080"/>
          </a:xfrm>
          <a:prstGeom prst="rect">
            <a:avLst/>
          </a:prstGeom>
          <a:noFill/>
        </p:spPr>
      </p:pic>
      <p:pic>
        <p:nvPicPr>
          <p:cNvPr id="5" name="Picture 2" descr="C:\Users\chocwjc\Desktop\IMG_20140807_150143.jpg"/>
          <p:cNvPicPr>
            <a:picLocks noChangeAspect="1" noChangeArrowheads="1"/>
          </p:cNvPicPr>
          <p:nvPr/>
        </p:nvPicPr>
        <p:blipFill>
          <a:blip r:embed="rId3" cstate="print"/>
          <a:srcRect t="3814" r="-315" b="75599"/>
          <a:stretch>
            <a:fillRect/>
          </a:stretch>
        </p:blipFill>
        <p:spPr bwMode="auto">
          <a:xfrm>
            <a:off x="0" y="0"/>
            <a:ext cx="9208640" cy="2519744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 flipH="1">
            <a:off x="8172400" y="188640"/>
            <a:ext cx="14664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첫째 줄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둘째 줄</a:t>
            </a:r>
            <a:endParaRPr lang="ko-KR" altLang="en-US" dirty="0"/>
          </a:p>
        </p:txBody>
      </p:sp>
      <p:sp>
        <p:nvSpPr>
          <p:cNvPr id="7" name="오른쪽 화살표 6"/>
          <p:cNvSpPr/>
          <p:nvPr/>
        </p:nvSpPr>
        <p:spPr>
          <a:xfrm>
            <a:off x="7092280" y="332656"/>
            <a:ext cx="1080120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오른쪽 화살표 7"/>
          <p:cNvSpPr/>
          <p:nvPr/>
        </p:nvSpPr>
        <p:spPr>
          <a:xfrm>
            <a:off x="7956376" y="866529"/>
            <a:ext cx="216024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403648" y="2708920"/>
            <a:ext cx="64087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첫 줄에 </a:t>
            </a:r>
            <a:r>
              <a:rPr lang="en-US" altLang="ko-KR" dirty="0" smtClean="0">
                <a:solidFill>
                  <a:srgbClr val="FF0000"/>
                </a:solidFill>
              </a:rPr>
              <a:t>first</a:t>
            </a:r>
            <a:r>
              <a:rPr lang="ko-KR" altLang="en-US" dirty="0" smtClean="0"/>
              <a:t>개의 정사각형이 있고 나머지 사각형으로 만든 </a:t>
            </a:r>
            <a:r>
              <a:rPr lang="ko-KR" altLang="en-US" dirty="0" err="1" smtClean="0"/>
              <a:t>폴리오미노의</a:t>
            </a:r>
            <a:r>
              <a:rPr lang="ko-KR" altLang="en-US" dirty="0" smtClean="0"/>
              <a:t> 첫 줄</a:t>
            </a:r>
            <a:r>
              <a:rPr lang="en-US" altLang="ko-KR" dirty="0" smtClean="0"/>
              <a:t>(</a:t>
            </a:r>
            <a:r>
              <a:rPr lang="ko-KR" altLang="en-US" dirty="0" smtClean="0"/>
              <a:t>둘째 줄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 </a:t>
            </a:r>
            <a:r>
              <a:rPr lang="en-US" altLang="ko-KR" dirty="0" smtClean="0">
                <a:solidFill>
                  <a:srgbClr val="FF0000"/>
                </a:solidFill>
              </a:rPr>
              <a:t>second</a:t>
            </a:r>
            <a:r>
              <a:rPr lang="ko-KR" altLang="en-US" dirty="0" smtClean="0"/>
              <a:t>개의 정사각형이 있으면 </a:t>
            </a:r>
            <a:r>
              <a:rPr lang="ko-KR" altLang="en-US" smtClean="0"/>
              <a:t>이들이 </a:t>
            </a:r>
            <a:r>
              <a:rPr lang="ko-KR" altLang="en-US" smtClean="0"/>
              <a:t>붙일 수 </a:t>
            </a:r>
            <a:r>
              <a:rPr lang="ko-KR" altLang="en-US" dirty="0" smtClean="0"/>
              <a:t>있는 방법의 수는 </a:t>
            </a:r>
            <a:r>
              <a:rPr lang="en-US" altLang="ko-KR" sz="2000" dirty="0" smtClean="0">
                <a:solidFill>
                  <a:srgbClr val="FF0000"/>
                </a:solidFill>
              </a:rPr>
              <a:t>first+second-1 </a:t>
            </a:r>
            <a:r>
              <a:rPr lang="ko-KR" altLang="en-US" dirty="0" smtClean="0"/>
              <a:t>이다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11" name="Picture 2" descr="C:\Users\chocwjc\Desktop\IMG_20140807_150143.jpg"/>
          <p:cNvPicPr>
            <a:picLocks noChangeAspect="1" noChangeArrowheads="1"/>
          </p:cNvPicPr>
          <p:nvPr/>
        </p:nvPicPr>
        <p:blipFill>
          <a:blip r:embed="rId4" cstate="print"/>
          <a:srcRect l="7287" t="48472" r="25837" b="42240"/>
          <a:stretch>
            <a:fillRect/>
          </a:stretch>
        </p:blipFill>
        <p:spPr bwMode="auto">
          <a:xfrm>
            <a:off x="1907704" y="4293096"/>
            <a:ext cx="5054962" cy="936104"/>
          </a:xfrm>
          <a:prstGeom prst="rect">
            <a:avLst/>
          </a:prstGeom>
          <a:noFill/>
        </p:spPr>
      </p:pic>
      <p:sp>
        <p:nvSpPr>
          <p:cNvPr id="12" name="아래쪽 화살표 11"/>
          <p:cNvSpPr/>
          <p:nvPr/>
        </p:nvSpPr>
        <p:spPr>
          <a:xfrm>
            <a:off x="3923928" y="3861048"/>
            <a:ext cx="792088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아래쪽 화살표 12"/>
          <p:cNvSpPr/>
          <p:nvPr/>
        </p:nvSpPr>
        <p:spPr>
          <a:xfrm>
            <a:off x="3923928" y="5301208"/>
            <a:ext cx="792088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9050" y="395372"/>
            <a:ext cx="608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결과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30074" t="16532" r="10390" b="62579"/>
          <a:stretch>
            <a:fillRect/>
          </a:stretch>
        </p:blipFill>
        <p:spPr bwMode="auto">
          <a:xfrm>
            <a:off x="827584" y="1124744"/>
            <a:ext cx="6912768" cy="15121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81</Words>
  <Application>Microsoft Office PowerPoint</Application>
  <PresentationFormat>화면 슬라이드 쇼(4:3)</PresentationFormat>
  <Paragraphs>15</Paragraphs>
  <Slides>6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7" baseType="lpstr">
      <vt:lpstr>Office 테마</vt:lpstr>
      <vt:lpstr>8.14 Poly </vt:lpstr>
      <vt:lpstr>슬라이드 2</vt:lpstr>
      <vt:lpstr>슬라이드 3</vt:lpstr>
      <vt:lpstr>슬라이드 4</vt:lpstr>
      <vt:lpstr>슬라이드 5</vt:lpstr>
      <vt:lpstr>슬라이드 6</vt:lpstr>
    </vt:vector>
  </TitlesOfParts>
  <Company>R&amp;D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5장 알고리즘의 정당성 증명</dc:title>
  <dc:creator>Microsoft Corporation</dc:creator>
  <cp:lastModifiedBy>chocwjc</cp:lastModifiedBy>
  <cp:revision>19</cp:revision>
  <dcterms:created xsi:type="dcterms:W3CDTF">2006-10-05T04:04:58Z</dcterms:created>
  <dcterms:modified xsi:type="dcterms:W3CDTF">2014-08-07T06:24:22Z</dcterms:modified>
</cp:coreProperties>
</file>

<file path=docProps/thumbnail.jpeg>
</file>